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45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04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3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6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26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4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31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35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1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DFAC5-D4CC-4128-AD2E-896CC2F82F32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736B-EBDB-4226-AF87-ED49A93B3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29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8774" y="5724128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 Rounded MT Bold" panose="020F0704030504030204" pitchFamily="34" charset="0"/>
              </a:rPr>
              <a:t>The Bayeux Tapestry </a:t>
            </a:r>
          </a:p>
          <a:p>
            <a:pPr algn="ctr"/>
            <a:r>
              <a:rPr lang="en-GB" sz="3200" dirty="0" smtClean="0">
                <a:latin typeface="Arial Rounded MT Bold" panose="020F0704030504030204" pitchFamily="34" charset="0"/>
              </a:rPr>
              <a:t>of my Life</a:t>
            </a:r>
            <a:endParaRPr lang="en-GB" sz="32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214" y="1585320"/>
            <a:ext cx="3356203" cy="199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0648" y="251520"/>
            <a:ext cx="640871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WCSA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4904" y="787279"/>
            <a:ext cx="1988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/>
              <a:t>History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640" y="3971255"/>
            <a:ext cx="659735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Home Learning Book –Learning Cycle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7969" y="4813675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Year 7</a:t>
            </a:r>
            <a:endParaRPr lang="en-GB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7524328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Name:_______________________ Tutor Group;_______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History Teacher(s):_____________________________________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46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25152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Week: 7  End of topic revision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6672" y="1043608"/>
            <a:ext cx="5904656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Glue in your work sheet here: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94522" y="5868144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Choose 3 activities to complete from the table above.</a:t>
            </a:r>
          </a:p>
          <a:p>
            <a:pPr algn="ctr"/>
            <a:endParaRPr lang="en-GB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You must do the box in the centre first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you can go across or diagonally across.. You decide!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Use the following pages to complete your work and put any additional paper inside your booklet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39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179512"/>
            <a:ext cx="648072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12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8604448"/>
            <a:ext cx="5632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18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0" name="Table 8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20973"/>
              </p:ext>
            </p:extLst>
          </p:nvPr>
        </p:nvGraphicFramePr>
        <p:xfrm>
          <a:off x="332656" y="827584"/>
          <a:ext cx="6336704" cy="7776870"/>
        </p:xfrm>
        <a:graphic>
          <a:graphicData uri="http://schemas.openxmlformats.org/drawingml/2006/table">
            <a:tbl>
              <a:tblPr/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259229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 1 Calendar - Homework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 gridSpan="7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Sep</a:t>
                      </a:r>
                      <a:b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</a:br>
                      <a: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Oct</a:t>
                      </a:r>
                      <a:b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</a:br>
                      <a: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term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term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Nov</a:t>
                      </a:r>
                      <a:b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</a:br>
                      <a:r>
                        <a:rPr lang="en-GB" sz="9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4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17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664" y="467544"/>
            <a:ext cx="5877272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u="sng" dirty="0"/>
              <a:t>Why is regular home learning important?</a:t>
            </a:r>
            <a:endParaRPr lang="en-GB" sz="1600" dirty="0"/>
          </a:p>
          <a:p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It can improve a student’s thinking and memory skills.  This is vital for the new content heavy GCSEs. 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It helps students to develop positive study skills and habits that will serve them well throughout life.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Home learning encourages students to use time wisely and efficiently. 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It teaches students to work independently.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Home learning teaches students to take responsibility for their own work.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It allows students to review and practice what has been covered in class and consolidate their knowledge and skills. 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Equally important, it helps students to get ready for the next day’s class.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It helps students learn to use resources, such as libraries, reference materials, and computer Web sites to find information.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It encourages students to explore subjects more fully than classroom time permits.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It allows students to extend their learning by applying skills to new situations. </a:t>
            </a:r>
          </a:p>
          <a:p>
            <a:pPr fontAlgn="base"/>
            <a:r>
              <a:rPr lang="en-GB" sz="1600" dirty="0"/>
              <a:t> 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600" dirty="0"/>
              <a:t>Home learning helps parents learn more about what their children learning in school.</a:t>
            </a:r>
          </a:p>
          <a:p>
            <a:pPr fontAlgn="base"/>
            <a:r>
              <a:rPr lang="en-GB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395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169" y="2257199"/>
            <a:ext cx="309634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Week 1 : Research activity  </a:t>
            </a:r>
            <a:endParaRPr lang="en-GB" sz="16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3833" y="198538"/>
            <a:ext cx="64807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As part of your homework you will be </a:t>
            </a:r>
            <a:r>
              <a:rPr lang="en-GB" sz="1600" u="sng" dirty="0" smtClean="0"/>
              <a:t>creating</a:t>
            </a:r>
            <a:r>
              <a:rPr lang="en-GB" sz="1600" dirty="0" smtClean="0"/>
              <a:t> your very own </a:t>
            </a:r>
            <a:r>
              <a:rPr lang="en-GB" sz="1600" b="1" i="1" dirty="0"/>
              <a:t>B</a:t>
            </a:r>
            <a:r>
              <a:rPr lang="en-GB" sz="1600" b="1" i="1" dirty="0" smtClean="0"/>
              <a:t>ayeux Tapestry about your life</a:t>
            </a:r>
            <a:r>
              <a:rPr lang="en-GB" sz="1600" dirty="0" smtClean="0"/>
              <a:t>.  You will  need to draw and explain your Bayeux Tapestry and highlight aspects of your life to be studied in the future.</a:t>
            </a:r>
          </a:p>
          <a:p>
            <a:pPr algn="ctr"/>
            <a:endParaRPr lang="en-GB" dirty="0" smtClean="0"/>
          </a:p>
          <a:p>
            <a:pPr algn="ctr"/>
            <a:r>
              <a:rPr lang="en-GB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 creative</a:t>
            </a:r>
          </a:p>
          <a:p>
            <a:pPr algn="ctr"/>
            <a:r>
              <a:rPr lang="en-GB" sz="1600" dirty="0" smtClean="0">
                <a:latin typeface="Arial Narrow" panose="020B0606020202030204" pitchFamily="34" charset="0"/>
              </a:rPr>
              <a:t>Have fun</a:t>
            </a:r>
          </a:p>
          <a:p>
            <a:pPr algn="ctr"/>
            <a:r>
              <a:rPr lang="en-GB" sz="1600" dirty="0" smtClean="0">
                <a:latin typeface="Algerian" panose="04020705040A02060702" pitchFamily="82" charset="0"/>
              </a:rPr>
              <a:t>Tell your story!</a:t>
            </a:r>
            <a:endParaRPr lang="en-GB" sz="1600" dirty="0"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981" y="2771800"/>
            <a:ext cx="648072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Before we start we need to do our research : When, why, who, where, what?   Using the internet or books complete a mini mind map.</a:t>
            </a:r>
          </a:p>
          <a:p>
            <a:r>
              <a:rPr lang="en-GB" sz="1400" dirty="0" smtClean="0"/>
              <a:t>Use the key words: </a:t>
            </a:r>
            <a:r>
              <a:rPr lang="en-GB" sz="1400" u="sng" dirty="0" smtClean="0"/>
              <a:t>Bayeux Tapestry </a:t>
            </a:r>
            <a:r>
              <a:rPr lang="en-GB" sz="1400" dirty="0" smtClean="0"/>
              <a:t>in the search box</a:t>
            </a:r>
            <a:endParaRPr lang="en-GB" sz="1400" dirty="0"/>
          </a:p>
        </p:txBody>
      </p:sp>
      <p:sp>
        <p:nvSpPr>
          <p:cNvPr id="9" name="Oval 8"/>
          <p:cNvSpPr/>
          <p:nvPr/>
        </p:nvSpPr>
        <p:spPr>
          <a:xfrm>
            <a:off x="2442085" y="5580112"/>
            <a:ext cx="194421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r>
              <a:rPr lang="en-GB" sz="1400" dirty="0" smtClean="0"/>
              <a:t>The Bayeux Tapestry</a:t>
            </a:r>
            <a:endParaRPr lang="en-GB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005064" y="4561006"/>
            <a:ext cx="302839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02122" y="4502143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When was it made?</a:t>
            </a:r>
            <a:endParaRPr lang="en-GB" sz="1200" dirty="0"/>
          </a:p>
        </p:txBody>
      </p:sp>
      <p:cxnSp>
        <p:nvCxnSpPr>
          <p:cNvPr id="15" name="Straight Arrow Connector 14"/>
          <p:cNvCxnSpPr>
            <a:stCxn id="9" idx="6"/>
          </p:cNvCxnSpPr>
          <p:nvPr/>
        </p:nvCxnSpPr>
        <p:spPr>
          <a:xfrm>
            <a:off x="4386301" y="5940152"/>
            <a:ext cx="615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01513" y="5801652"/>
            <a:ext cx="1451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Who made it?</a:t>
            </a:r>
            <a:endParaRPr lang="en-GB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628800" y="5862627"/>
            <a:ext cx="813286" cy="77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3833" y="5801651"/>
            <a:ext cx="1454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Why was it made?</a:t>
            </a:r>
            <a:endParaRPr lang="en-GB" sz="1200" dirty="0"/>
          </a:p>
        </p:txBody>
      </p:sp>
      <p:cxnSp>
        <p:nvCxnSpPr>
          <p:cNvPr id="21" name="Straight Arrow Connector 20"/>
          <p:cNvCxnSpPr>
            <a:stCxn id="9" idx="4"/>
          </p:cNvCxnSpPr>
          <p:nvPr/>
        </p:nvCxnSpPr>
        <p:spPr>
          <a:xfrm flipH="1">
            <a:off x="2924944" y="6300192"/>
            <a:ext cx="489249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5442" y="7452320"/>
            <a:ext cx="1681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Where was it made?</a:t>
            </a:r>
            <a:endParaRPr lang="en-GB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005064" y="6300192"/>
            <a:ext cx="688843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69972" y="673775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Who had it made?</a:t>
            </a:r>
            <a:endParaRPr lang="en-GB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600908" y="4716016"/>
            <a:ext cx="3240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50403" y="4422507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does it contain?</a:t>
            </a:r>
            <a:endParaRPr lang="en-GB" sz="1200" dirty="0"/>
          </a:p>
        </p:txBody>
      </p:sp>
      <p:cxnSp>
        <p:nvCxnSpPr>
          <p:cNvPr id="32" name="Straight Arrow Connector 31"/>
          <p:cNvCxnSpPr>
            <a:stCxn id="9" idx="3"/>
          </p:cNvCxnSpPr>
          <p:nvPr/>
        </p:nvCxnSpPr>
        <p:spPr>
          <a:xfrm flipH="1">
            <a:off x="1150403" y="6194739"/>
            <a:ext cx="1576406" cy="820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5030" y="7031305"/>
            <a:ext cx="2268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How long did it take?</a:t>
            </a:r>
            <a:endParaRPr lang="en-GB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717032" y="6300192"/>
            <a:ext cx="976875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67032" y="7956376"/>
            <a:ext cx="188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is it made of?</a:t>
            </a:r>
            <a:endParaRPr lang="en-GB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95030" y="8800727"/>
            <a:ext cx="3910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Checked by:                              Date: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809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32352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Week: 2  </a:t>
            </a:r>
            <a:r>
              <a:rPr lang="en-GB" u="sng" dirty="0" smtClean="0"/>
              <a:t>Studying a section of </a:t>
            </a:r>
            <a:r>
              <a:rPr lang="en-GB" u="sng" dirty="0"/>
              <a:t>T</a:t>
            </a:r>
            <a:r>
              <a:rPr lang="en-GB" u="sng" dirty="0" smtClean="0"/>
              <a:t>he  Bayeux Tapestry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96" y="2946242"/>
            <a:ext cx="2245023" cy="148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2946241"/>
            <a:ext cx="2377293" cy="148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704" y="752697"/>
            <a:ext cx="6385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</a:t>
            </a:r>
            <a:r>
              <a:rPr lang="en-GB" sz="1400" b="1" dirty="0" smtClean="0"/>
              <a:t>Task</a:t>
            </a:r>
            <a:r>
              <a:rPr lang="en-GB" sz="1400" dirty="0" smtClean="0"/>
              <a:t>: Examine these pieces of the tapestry very carefully . These are 2 sections of the Bayeux tapestry, what can you learn from each one  about life in the medieval  times.</a:t>
            </a:r>
            <a:endParaRPr lang="en-GB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4624" y="6140494"/>
            <a:ext cx="3384376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One thing I can learn from this part of the BT is_______________________________</a:t>
            </a:r>
          </a:p>
          <a:p>
            <a:r>
              <a:rPr lang="en-GB" sz="1400" dirty="0" smtClean="0"/>
              <a:t>_______________________________________________________________________</a:t>
            </a:r>
          </a:p>
          <a:p>
            <a:r>
              <a:rPr lang="en-GB" sz="1400" dirty="0" smtClean="0"/>
              <a:t>Another thing I can learn is_____________</a:t>
            </a:r>
          </a:p>
          <a:p>
            <a:r>
              <a:rPr lang="en-GB" sz="1400" dirty="0" smtClean="0"/>
              <a:t>________________________________________________________________________</a:t>
            </a:r>
          </a:p>
          <a:p>
            <a:endParaRPr lang="en-GB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27576"/>
            <a:ext cx="340836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8640" y="1547664"/>
            <a:ext cx="604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200" dirty="0" smtClean="0"/>
              <a:t>Circle and note what type of activities you can see from both sections of the BT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Complete: 2 things you have learned about Medieval life. (BT: Bayeux Tapestry)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88640" y="867645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Checked by________________  Date_______________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5528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25152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Week: 3  </a:t>
            </a:r>
            <a:r>
              <a:rPr lang="en-GB" dirty="0" smtClean="0"/>
              <a:t>Getting started.</a:t>
            </a:r>
            <a:endParaRPr lang="en-GB" dirty="0"/>
          </a:p>
          <a:p>
            <a:pPr algn="ctr"/>
            <a:r>
              <a:rPr lang="en-GB" b="1" u="sng" dirty="0" smtClean="0"/>
              <a:t>My Bayeux Tapestry of my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640" y="920568"/>
            <a:ext cx="62646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You will be creating 4 sections and writing up an explanation for each section. </a:t>
            </a:r>
          </a:p>
          <a:p>
            <a:r>
              <a:rPr lang="en-GB" sz="1200" dirty="0" smtClean="0"/>
              <a:t>Sections:</a:t>
            </a:r>
          </a:p>
          <a:p>
            <a:pPr marL="342900" indent="-342900">
              <a:buAutoNum type="arabicPeriod"/>
            </a:pPr>
            <a:r>
              <a:rPr lang="en-GB" sz="1200" b="1" u="sng" dirty="0" smtClean="0"/>
              <a:t>Family time and members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school and friends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activities: sports /hobbies you enjoy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Holidays, day trips  you have been on.</a:t>
            </a:r>
          </a:p>
          <a:p>
            <a:pPr marL="342900" indent="-342900">
              <a:buAutoNum type="arabicPeriod"/>
            </a:pPr>
            <a:endParaRPr lang="en-GB" sz="1200" dirty="0"/>
          </a:p>
          <a:p>
            <a:r>
              <a:rPr lang="en-GB" sz="1400" b="1" dirty="0" smtClean="0"/>
              <a:t>Section 1:_____________________________</a:t>
            </a:r>
          </a:p>
          <a:p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88640" y="2705672"/>
            <a:ext cx="648072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8640" y="3347864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495404"/>
            <a:ext cx="648652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8640" y="6516216"/>
            <a:ext cx="6480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8772525"/>
            <a:ext cx="5632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87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25152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Week: 4  </a:t>
            </a:r>
            <a:r>
              <a:rPr lang="en-GB" dirty="0"/>
              <a:t>T</a:t>
            </a:r>
            <a:r>
              <a:rPr lang="en-GB" dirty="0" smtClean="0"/>
              <a:t>ime to create. </a:t>
            </a:r>
            <a:endParaRPr lang="en-GB" dirty="0"/>
          </a:p>
          <a:p>
            <a:pPr algn="ctr"/>
            <a:r>
              <a:rPr lang="en-GB" b="1" u="sng" dirty="0" smtClean="0"/>
              <a:t>My Bayeux Tapestry of my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640" y="920568"/>
            <a:ext cx="6264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You will be creating 4 sections and writing up an explanation for each section. </a:t>
            </a:r>
          </a:p>
          <a:p>
            <a:r>
              <a:rPr lang="en-GB" sz="1200" dirty="0" smtClean="0"/>
              <a:t>Sections: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Family time and members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b="1" u="sng" dirty="0" smtClean="0"/>
              <a:t>school and friends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activities: sports /hobbies you enjoy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Holidays, day trips  you have been on.</a:t>
            </a:r>
          </a:p>
          <a:p>
            <a:endParaRPr lang="en-GB" sz="1200" dirty="0" smtClean="0"/>
          </a:p>
          <a:p>
            <a:r>
              <a:rPr lang="en-GB" sz="1400" b="1" dirty="0" smtClean="0"/>
              <a:t>Section 2___________________________________________</a:t>
            </a:r>
            <a:endParaRPr lang="en-GB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4" y="2699792"/>
            <a:ext cx="649287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87324" y="3275856"/>
            <a:ext cx="649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567412"/>
            <a:ext cx="649922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324" y="6516216"/>
            <a:ext cx="6492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8665021"/>
            <a:ext cx="5632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451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25152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Week: 5  </a:t>
            </a:r>
            <a:r>
              <a:rPr lang="en-GB" dirty="0" smtClean="0"/>
              <a:t>More to create. </a:t>
            </a:r>
            <a:endParaRPr lang="en-GB" dirty="0"/>
          </a:p>
          <a:p>
            <a:pPr algn="ctr"/>
            <a:r>
              <a:rPr lang="en-GB" b="1" u="sng" dirty="0" smtClean="0"/>
              <a:t>My Bayeux Tapestry of my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640" y="920568"/>
            <a:ext cx="6264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You will be creating 4 sections and writing up an explanation for each section. </a:t>
            </a:r>
          </a:p>
          <a:p>
            <a:r>
              <a:rPr lang="en-GB" sz="1200" dirty="0" smtClean="0"/>
              <a:t>Sections: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Family time and members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school and friends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b="1" u="sng" dirty="0" smtClean="0"/>
              <a:t>activities: sports /hobbies you enjoy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Holidays, day trips  you have been on.</a:t>
            </a:r>
          </a:p>
          <a:p>
            <a:endParaRPr lang="en-GB" sz="1200" dirty="0" smtClean="0"/>
          </a:p>
          <a:p>
            <a:r>
              <a:rPr lang="en-GB" sz="1400" b="1" dirty="0" smtClean="0"/>
              <a:t>Section 3__________________________________________</a:t>
            </a:r>
            <a:endParaRPr lang="en-GB" sz="1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4565650"/>
            <a:ext cx="649922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5" y="5364088"/>
            <a:ext cx="649922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3275856"/>
            <a:ext cx="649922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627784"/>
            <a:ext cx="649287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>
            <a:stCxn id="4101" idx="1"/>
          </p:cNvCxnSpPr>
          <p:nvPr/>
        </p:nvCxnSpPr>
        <p:spPr>
          <a:xfrm>
            <a:off x="188640" y="3282206"/>
            <a:ext cx="6499225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500" y="6372200"/>
            <a:ext cx="64788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" y="8604448"/>
            <a:ext cx="5632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74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25152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Week: 6  </a:t>
            </a:r>
            <a:r>
              <a:rPr lang="en-GB" dirty="0" smtClean="0"/>
              <a:t>The final piece. </a:t>
            </a:r>
            <a:endParaRPr lang="en-GB" dirty="0"/>
          </a:p>
          <a:p>
            <a:pPr algn="ctr"/>
            <a:r>
              <a:rPr lang="en-GB" b="1" u="sng" dirty="0" smtClean="0"/>
              <a:t>My Bayeux Tapestry of my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640" y="920568"/>
            <a:ext cx="6264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You will be creating 4 sections and writing up an explanation for each section. </a:t>
            </a:r>
          </a:p>
          <a:p>
            <a:r>
              <a:rPr lang="en-GB" sz="1200" dirty="0" smtClean="0"/>
              <a:t>Sections: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Family time and members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school and friends</a:t>
            </a:r>
          </a:p>
          <a:p>
            <a:pPr marL="342900" indent="-342900">
              <a:buAutoNum type="arabicPeriod"/>
            </a:pPr>
            <a:r>
              <a:rPr lang="en-GB" sz="1200" dirty="0"/>
              <a:t> </a:t>
            </a:r>
            <a:r>
              <a:rPr lang="en-GB" sz="1200" dirty="0" smtClean="0"/>
              <a:t>activities: sports /hobbies you enjoy</a:t>
            </a:r>
          </a:p>
          <a:p>
            <a:pPr marL="342900" indent="-342900">
              <a:buAutoNum type="arabicPeriod"/>
            </a:pPr>
            <a:r>
              <a:rPr lang="en-GB" sz="1200" u="sng" dirty="0"/>
              <a:t> </a:t>
            </a:r>
            <a:r>
              <a:rPr lang="en-GB" sz="1200" b="1" u="sng" dirty="0" smtClean="0"/>
              <a:t>Holidays, day trips  you have been on.</a:t>
            </a:r>
          </a:p>
          <a:p>
            <a:endParaRPr lang="en-GB" sz="1200" dirty="0" smtClean="0"/>
          </a:p>
          <a:p>
            <a:r>
              <a:rPr lang="en-GB" sz="1400" b="1" dirty="0" smtClean="0"/>
              <a:t>Section 4____________________________________________________</a:t>
            </a:r>
            <a:endParaRPr lang="en-GB" sz="1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03" y="8772525"/>
            <a:ext cx="5632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2699792"/>
            <a:ext cx="649287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88640" y="3275856"/>
            <a:ext cx="6491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8640" y="5508104"/>
            <a:ext cx="6491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8640" y="6444208"/>
            <a:ext cx="6491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84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677</Words>
  <Application>Microsoft Office PowerPoint</Application>
  <PresentationFormat>On-screen Show (4:3)</PresentationFormat>
  <Paragraphs>226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WCS</cp:lastModifiedBy>
  <cp:revision>3</cp:revision>
  <dcterms:created xsi:type="dcterms:W3CDTF">2018-07-03T14:59:24Z</dcterms:created>
  <dcterms:modified xsi:type="dcterms:W3CDTF">2018-07-05T10:10:42Z</dcterms:modified>
</cp:coreProperties>
</file>